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57F6E8-FD23-4474-898B-4E484F1326C3}" v="403" dt="2023-03-09T19:09:47.1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8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14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32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23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746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0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190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27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820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3/9/2023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626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99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3/9/2023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90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42784" y="253140"/>
            <a:ext cx="6184555" cy="618455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45348" y="246569"/>
            <a:ext cx="6184555" cy="6184555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 useBgFill="1">
        <p:nvSpPr>
          <p:cNvPr id="15" name="Oval 14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3723" y="136525"/>
            <a:ext cx="6184555" cy="6184555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20817" y="823301"/>
            <a:ext cx="4508641" cy="3422317"/>
          </a:xfrm>
        </p:spPr>
        <p:txBody>
          <a:bodyPr>
            <a:normAutofit/>
          </a:bodyPr>
          <a:lstStyle/>
          <a:p>
            <a:r>
              <a:rPr lang="en-US" dirty="0">
                <a:ea typeface="Source Sans Pro SemiBold"/>
              </a:rPr>
              <a:t>Online shop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20817" y="4409960"/>
            <a:ext cx="4508641" cy="11164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By </a:t>
            </a:r>
            <a:r>
              <a:rPr lang="en-US" dirty="0" err="1">
                <a:ea typeface="Source Sans Pro"/>
              </a:rPr>
              <a:t>olek</a:t>
            </a:r>
            <a:r>
              <a:rPr lang="en-US" dirty="0">
                <a:ea typeface="Source Sans Pro"/>
              </a:rPr>
              <a:t> </a:t>
            </a:r>
            <a:r>
              <a:rPr lang="en-US" dirty="0" err="1">
                <a:ea typeface="Source Sans Pro"/>
              </a:rPr>
              <a:t>buk</a:t>
            </a: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1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80947" y="1755501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9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597506" y="4175798"/>
            <a:ext cx="1861486" cy="1861665"/>
            <a:chOff x="5734053" y="3067000"/>
            <a:chExt cx="724484" cy="724549"/>
          </a:xfrm>
          <a:solidFill>
            <a:schemeClr val="tx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" name="Picture 5">
            <a:extLst>
              <a:ext uri="{FF2B5EF4-FFF2-40B4-BE49-F238E27FC236}">
                <a16:creationId xmlns:a16="http://schemas.microsoft.com/office/drawing/2014/main" id="{F0A268C3-D2BF-65DB-B3B3-D0292922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56" y="4412"/>
            <a:ext cx="804788" cy="25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4E6C9-6799-6893-A6FE-5AEEDE0FF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Source Sans Pro"/>
              </a:rPr>
              <a:t>Onlineshop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144C9-8C08-7ECA-992C-1ED82DB238C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My online shop consists of books, hammers, pillows and mugs.</a:t>
            </a:r>
          </a:p>
          <a:p>
            <a:r>
              <a:rPr lang="en-US" dirty="0">
                <a:ea typeface="Source Sans Pro"/>
              </a:rPr>
              <a:t>In my online shop you can make an account with a private password, which has a basket and a </a:t>
            </a:r>
            <a:r>
              <a:rPr lang="en-US" dirty="0" err="1">
                <a:ea typeface="Source Sans Pro"/>
              </a:rPr>
              <a:t>wishlist</a:t>
            </a:r>
            <a:r>
              <a:rPr lang="en-US" dirty="0">
                <a:ea typeface="Source Sans Pro"/>
              </a:rPr>
              <a:t>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B987A8-34E0-E5DB-8DC2-EFAA8B1E441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How to code works.</a:t>
            </a:r>
          </a:p>
          <a:p>
            <a:r>
              <a:rPr lang="en-US" dirty="0">
                <a:ea typeface="Source Sans Pro"/>
              </a:rPr>
              <a:t>You make an account and you have a basket and </a:t>
            </a:r>
            <a:r>
              <a:rPr lang="en-US" dirty="0" err="1">
                <a:ea typeface="Source Sans Pro"/>
              </a:rPr>
              <a:t>wishlist</a:t>
            </a:r>
            <a:r>
              <a:rPr lang="en-US" dirty="0">
                <a:ea typeface="Source Sans Pro"/>
              </a:rPr>
              <a:t> which you can add products to using a method I wrote.</a:t>
            </a:r>
          </a:p>
          <a:p>
            <a:r>
              <a:rPr lang="en-US" dirty="0">
                <a:ea typeface="Source Sans Pro"/>
              </a:rPr>
              <a:t>The </a:t>
            </a:r>
            <a:r>
              <a:rPr lang="en-US" dirty="0" err="1">
                <a:ea typeface="Source Sans Pro"/>
              </a:rPr>
              <a:t>wishlist</a:t>
            </a:r>
            <a:r>
              <a:rPr lang="en-US" dirty="0">
                <a:ea typeface="Source Sans Pro"/>
              </a:rPr>
              <a:t> and </a:t>
            </a:r>
            <a:r>
              <a:rPr lang="en-US" dirty="0" err="1">
                <a:ea typeface="Source Sans Pro"/>
              </a:rPr>
              <a:t>producs</a:t>
            </a:r>
            <a:r>
              <a:rPr lang="en-US" dirty="0">
                <a:ea typeface="Source Sans Pro"/>
              </a:rPr>
              <a:t> is using a private # key and so is the password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F72BEC7-DFFE-A723-3753-CA0118241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" y="366"/>
            <a:ext cx="987577" cy="203956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DB2D7B2D-29AB-9714-9B45-4790D0E21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1067" y="133556"/>
            <a:ext cx="2743200" cy="155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838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E24A1-B04B-AA15-0279-5DDE9D9C0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Source Sans Pro"/>
              </a:rPr>
              <a:t>Form validator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CEB79D6-8E25-BBFA-787E-48DF939127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865039"/>
            <a:ext cx="518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How it works.</a:t>
            </a:r>
          </a:p>
          <a:p>
            <a:r>
              <a:rPr lang="en-US" dirty="0">
                <a:ea typeface="Source Sans Pro"/>
              </a:rPr>
              <a:t>It uses the validate() method which includes a lot of other </a:t>
            </a:r>
            <a:r>
              <a:rPr lang="en-US" dirty="0" err="1">
                <a:ea typeface="Source Sans Pro"/>
              </a:rPr>
              <a:t>validateX</a:t>
            </a:r>
            <a:r>
              <a:rPr lang="en-US" dirty="0">
                <a:ea typeface="Source Sans Pro"/>
              </a:rPr>
              <a:t>() methods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F40D2515-E28F-F89E-5CE6-2ACA4B924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781" y="952046"/>
            <a:ext cx="6468533" cy="363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042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11265-84B4-CC7A-A0EB-81056AA1C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Source Sans Pro"/>
              </a:rPr>
              <a:t>Oop</a:t>
            </a:r>
            <a:r>
              <a:rPr lang="en-US" dirty="0">
                <a:ea typeface="Source Sans Pro"/>
              </a:rPr>
              <a:t> principles used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B3BC09C-67CC-2B1B-0758-1029A4AC7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269" y="1865039"/>
            <a:ext cx="518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I used most of the </a:t>
            </a:r>
            <a:r>
              <a:rPr lang="en-US" dirty="0" err="1">
                <a:ea typeface="Source Sans Pro"/>
              </a:rPr>
              <a:t>oop</a:t>
            </a:r>
            <a:r>
              <a:rPr lang="en-US" dirty="0">
                <a:ea typeface="Source Sans Pro"/>
              </a:rPr>
              <a:t> principles we ran through in class.</a:t>
            </a:r>
            <a:endParaRPr lang="en-US" dirty="0"/>
          </a:p>
        </p:txBody>
      </p:sp>
      <p:pic>
        <p:nvPicPr>
          <p:cNvPr id="14" name="Picture 14">
            <a:extLst>
              <a:ext uri="{FF2B5EF4-FFF2-40B4-BE49-F238E27FC236}">
                <a16:creationId xmlns:a16="http://schemas.microsoft.com/office/drawing/2014/main" id="{02EBF96B-648F-42CA-B104-7BC6F26702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532030" y="446768"/>
            <a:ext cx="3832988" cy="5766480"/>
          </a:xfrm>
        </p:spPr>
      </p:pic>
    </p:spTree>
    <p:extLst>
      <p:ext uri="{BB962C8B-B14F-4D97-AF65-F5344CB8AC3E}">
        <p14:creationId xmlns:p14="http://schemas.microsoft.com/office/powerpoint/2010/main" val="1613706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E7CE-5EF4-25E4-6829-9D815F2B7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962" y="226407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Source Sans Pro"/>
              </a:rPr>
              <a:t>Thanks for coming to my presentation</a:t>
            </a:r>
            <a:br>
              <a:rPr lang="en-US" dirty="0">
                <a:ea typeface="Source Sans Pro"/>
              </a:rPr>
            </a:br>
            <a:r>
              <a:rPr lang="en-US" dirty="0">
                <a:ea typeface="Source Sans Pro"/>
              </a:rPr>
              <a:t>and remember always Be yourself  </a:t>
            </a:r>
            <a:br>
              <a:rPr lang="en-US" dirty="0">
                <a:ea typeface="Source Sans Pro"/>
              </a:rPr>
            </a:br>
            <a:br>
              <a:rPr lang="en-US" dirty="0">
                <a:ea typeface="+mj-lt"/>
                <a:cs typeface="+mj-lt"/>
              </a:rPr>
            </a:br>
            <a:br>
              <a:rPr lang="en-US" dirty="0">
                <a:ea typeface="+mj-lt"/>
              </a:rPr>
            </a:br>
            <a:br>
              <a:rPr lang="en-US" dirty="0">
                <a:ea typeface="+mj-lt"/>
              </a:rPr>
            </a:br>
            <a:endParaRPr lang="en-US">
              <a:ea typeface="+mj-lt"/>
              <a:cs typeface="+mj-lt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D7D7F97-8631-54EF-75C1-ABC408181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78" y="3428015"/>
            <a:ext cx="889909" cy="15920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8B5F5174-978C-3ED8-AAA4-7F77621CF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838" y="3592611"/>
            <a:ext cx="3214914" cy="326506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9ADF400C-AFD3-F371-9C5F-67696D509D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4781" y="-2148"/>
            <a:ext cx="2743200" cy="37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40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FunkyShapesVTI</vt:lpstr>
      <vt:lpstr>Online shop</vt:lpstr>
      <vt:lpstr>Onlineshop</vt:lpstr>
      <vt:lpstr>Form validator</vt:lpstr>
      <vt:lpstr>Oop principles used</vt:lpstr>
      <vt:lpstr>Thanks for coming to my presentation and remember always Be yourself 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132</cp:revision>
  <dcterms:created xsi:type="dcterms:W3CDTF">2023-03-09T18:35:59Z</dcterms:created>
  <dcterms:modified xsi:type="dcterms:W3CDTF">2023-03-09T19:10:04Z</dcterms:modified>
</cp:coreProperties>
</file>

<file path=docProps/thumbnail.jpeg>
</file>